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258" r:id="rId2"/>
    <p:sldId id="512" r:id="rId3"/>
    <p:sldId id="596" r:id="rId4"/>
    <p:sldId id="590" r:id="rId5"/>
    <p:sldId id="579" r:id="rId6"/>
    <p:sldId id="581" r:id="rId7"/>
    <p:sldId id="591" r:id="rId8"/>
    <p:sldId id="582" r:id="rId9"/>
    <p:sldId id="583" r:id="rId10"/>
    <p:sldId id="597" r:id="rId11"/>
    <p:sldId id="599" r:id="rId12"/>
    <p:sldId id="584" r:id="rId13"/>
    <p:sldId id="585" r:id="rId14"/>
    <p:sldId id="586" r:id="rId15"/>
    <p:sldId id="592" r:id="rId16"/>
    <p:sldId id="593" r:id="rId17"/>
    <p:sldId id="594" r:id="rId18"/>
    <p:sldId id="595" r:id="rId19"/>
    <p:sldId id="587" r:id="rId20"/>
    <p:sldId id="588" r:id="rId21"/>
    <p:sldId id="589" r:id="rId2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696"/>
    <p:restoredTop sz="88661"/>
  </p:normalViewPr>
  <p:slideViewPr>
    <p:cSldViewPr snapToGrid="0">
      <p:cViewPr>
        <p:scale>
          <a:sx n="84" d="100"/>
          <a:sy n="84" d="100"/>
        </p:scale>
        <p:origin x="744" y="52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02331-A1BD-81A6-5806-F3218BE51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BC6970-E665-635B-5FB1-CEF2938DE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E935ED-823D-AC00-C8FF-F6C9C6FB7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2492DA-B02F-8988-5999-7E951FCB8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383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1FD4B-DE0F-4E84-61BF-F50D9DC0A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E526DC-8C33-908F-BA7B-5200644AD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CA4C95-B5A4-3402-C547-F668FFA7D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F9715-2F50-6B31-2D2A-1FBCA9725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573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3F0AD-16E2-BA2C-3597-38447A14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1EB91E-7BFF-9898-FC8F-6242715A5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7D1EB-412D-A4C0-E4A5-DAF6A709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422011-E7E2-36BD-D706-E68E71B05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392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8F62-7A77-1835-5A5B-E80AE9CE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90EBE1-96A6-E46F-DC7E-78A53A272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F654D-4B75-AA11-5B24-411AB2F93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DD613-A63F-BC4C-F754-6FE7E8DC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199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8EB1-63B9-5D22-A4D3-B392561A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402BF6-1643-1A97-2B6A-A262FBACA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6BA2B0-4A84-04E5-FB4F-6444FB6C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6FD9CB-3E8E-9CC3-4DE9-09F5C7FDF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69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5C8DA-3469-9CCB-20AC-98BC844D2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5957C0-4BE4-384B-2B12-60E5B33A6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7ADFFB-0A87-A4F3-22AA-AFFD096CD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B24A1-DA4B-4AE0-C0D1-434C2C70E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219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084F-5EB9-F21F-B63E-FCFFAD3B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9A9B61-0469-7C70-1B8B-46EDA344B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C0F684-58A2-797A-D892-CE47E0B8A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04CD4D-8E8E-F321-66CC-BDF492298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374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FD797-F3FC-DA63-737B-D03D30F04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B1915C-DDDA-BD50-A6E2-CC43AEE8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0C921D-EBAB-8583-8880-0363A540C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19BD1F-6D9B-5041-02D2-985405E18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547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D076-0718-9889-813A-55131ABD0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B30BC1-9A8B-C5E3-E19B-0799E122B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12544A-1DB8-8CEC-5E84-2CF83379F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F27061-F2F5-1EAB-E315-9D45A246B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576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C352-E62A-AC58-EE9E-2B068F71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B94790-5281-9F64-6357-3BFE5843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B7F05-DF38-FFF1-8D53-86A29170C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70809C-03D4-D508-6A99-5300E5C62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756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BF9C-36C1-AD95-3A19-41519FE6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8DAC56-C228-B2F7-2613-BA84F98E6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27EA64-F6F0-3A38-901E-3C679FB3F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340218-F6DD-8D82-A613-19942A871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933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3DEB-8A28-6B1E-B794-0A12BF85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3A97D-D7BD-1CBD-B9AB-E86BF1BA0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85742-307C-939A-7122-A37DEF8F4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FB5E86-9D2C-ABCB-AE09-A2BB7D1DB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0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0A9E-4CBA-E6C9-D384-2AC7CD52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157022-FC27-EF12-06BB-200E760C7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9F0BC2-AA9B-55C1-9D6F-DF5F985B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8D06E-5C4D-F536-44B7-56968AAC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291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17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金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A8FE9-7F2A-52D0-D066-83AAA721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3C060E4-7EAE-7B3A-AD87-9A3B17AF1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91" y="932330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E153271-439B-F1AE-9848-50EA50B5A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7/12–16)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E890BE4-CA82-FBA1-ADE0-635F378F4477}"/>
              </a:ext>
            </a:extLst>
          </p:cNvPr>
          <p:cNvSpPr txBox="1"/>
          <p:nvPr/>
        </p:nvSpPr>
        <p:spPr>
          <a:xfrm>
            <a:off x="7978978" y="5252963"/>
            <a:ext cx="4088668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098217-1766-DFB7-4ECE-9467D504DE69}"/>
              </a:ext>
            </a:extLst>
          </p:cNvPr>
          <p:cNvSpPr txBox="1"/>
          <p:nvPr/>
        </p:nvSpPr>
        <p:spPr>
          <a:xfrm>
            <a:off x="8106253" y="2126395"/>
            <a:ext cx="3834117" cy="163121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E7CD5D-ECB7-D6DD-7A7B-C2C56246781C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64286B80-E2BC-1C25-F092-F8F8A27F538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14992C90-7B7E-7617-4C10-5132F2631DF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6198D4-FEE8-6012-20A2-F1C5B4CEAAD8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A6AE75B7-D705-2B0B-DF9E-AEF9954C595A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78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62B3-951B-C0E8-C93E-5DDCCA04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14E83AAD-D4F1-B3CB-246E-3DC2A8A54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54249"/>
            <a:ext cx="8589034" cy="592821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0862304-E920-85FB-E6F6-F7892226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7/12–16)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75207FF-D4BA-17CA-2141-82BEFA020E09}"/>
              </a:ext>
            </a:extLst>
          </p:cNvPr>
          <p:cNvSpPr txBox="1"/>
          <p:nvPr/>
        </p:nvSpPr>
        <p:spPr>
          <a:xfrm>
            <a:off x="7978978" y="5252963"/>
            <a:ext cx="4088668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EE5CAA9-069E-7A22-EC02-E2C9C34FCBC4}"/>
              </a:ext>
            </a:extLst>
          </p:cNvPr>
          <p:cNvSpPr txBox="1"/>
          <p:nvPr/>
        </p:nvSpPr>
        <p:spPr>
          <a:xfrm>
            <a:off x="8106253" y="2126395"/>
            <a:ext cx="3834117" cy="163121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CC4FEC8D-030A-22A7-B9E6-AA586F945CF4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8ED235F6-B80A-755B-5FDC-08D55F3C4DC1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D3C146-D985-A167-BBE5-CCDACD197725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E2E7A7-BE73-9D4C-6B43-7C098DFBDE3D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F14442A-CAEA-86F6-0B7A-32DFFC9013A8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4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7905-1940-46B0-9316-3B6CD9E6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83B16CA-E520-0F0E-8CC5-4857CCCE8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6524896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23F752-580A-2D95-6504-384CEFC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メソ解析とラジオゾンデの可降水量の高度別時系列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7/12–16)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9F91AF-EC8B-E8BE-875E-55FD7AF79EDA}"/>
              </a:ext>
            </a:extLst>
          </p:cNvPr>
          <p:cNvSpPr txBox="1"/>
          <p:nvPr/>
        </p:nvSpPr>
        <p:spPr>
          <a:xfrm>
            <a:off x="7046936" y="1580948"/>
            <a:ext cx="465969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それぞれの高度別の時系列</a:t>
            </a:r>
            <a:endParaRPr lang="en-US" altLang="ja-JP" sz="240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FD6D5D-68A2-F12B-62A9-3331858C3430}"/>
              </a:ext>
            </a:extLst>
          </p:cNvPr>
          <p:cNvSpPr txBox="1"/>
          <p:nvPr/>
        </p:nvSpPr>
        <p:spPr>
          <a:xfrm>
            <a:off x="4994170" y="2165723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F98CBF-FB63-7F9E-18FC-D5DB081338A0}"/>
              </a:ext>
            </a:extLst>
          </p:cNvPr>
          <p:cNvSpPr txBox="1"/>
          <p:nvPr/>
        </p:nvSpPr>
        <p:spPr>
          <a:xfrm>
            <a:off x="4994170" y="411175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CEE08C-2126-8CF9-576B-709DA4C611AB}"/>
              </a:ext>
            </a:extLst>
          </p:cNvPr>
          <p:cNvSpPr txBox="1"/>
          <p:nvPr/>
        </p:nvSpPr>
        <p:spPr>
          <a:xfrm>
            <a:off x="4994170" y="585772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67AECE-0F9A-1305-3767-077100C504EB}"/>
              </a:ext>
            </a:extLst>
          </p:cNvPr>
          <p:cNvSpPr txBox="1"/>
          <p:nvPr/>
        </p:nvSpPr>
        <p:spPr>
          <a:xfrm>
            <a:off x="7408045" y="3557753"/>
            <a:ext cx="3937479" cy="110799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大体整合している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メソ解析にはラジオゾンデも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同化されているので期待通り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1F164-A1EC-4712-4D00-40F97386560B}"/>
              </a:ext>
            </a:extLst>
          </p:cNvPr>
          <p:cNvSpPr txBox="1"/>
          <p:nvPr/>
        </p:nvSpPr>
        <p:spPr>
          <a:xfrm>
            <a:off x="7598732" y="5277052"/>
            <a:ext cx="3556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他のラジオゾンデ観測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地点でもやってみよう！↓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E0FA218F-DB6D-1507-BB64-9431252A6F3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2" name="スライド番号プレースホルダー 2">
            <a:extLst>
              <a:ext uri="{FF2B5EF4-FFF2-40B4-BE49-F238E27FC236}">
                <a16:creationId xmlns:a16="http://schemas.microsoft.com/office/drawing/2014/main" id="{BDCEF8F7-09D6-800F-A661-2D3153AF7AF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054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2B10-50DD-B6A4-6DF1-9042314A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2FB1589-A9E9-66B8-CDDA-6C974EBB4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6808105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5D44F72-A14D-1CB4-BDA9-99658B58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(7/12–16)</a:t>
            </a:r>
            <a:endParaRPr kumimoji="1" lang="ja-JP" altLang="en-US" sz="3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CBB50-9BEB-3C21-6EAD-4BDAA62949EC}"/>
              </a:ext>
            </a:extLst>
          </p:cNvPr>
          <p:cNvSpPr txBox="1"/>
          <p:nvPr/>
        </p:nvSpPr>
        <p:spPr>
          <a:xfrm>
            <a:off x="5495118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A680AF-F075-DC2F-1317-199660855DFD}"/>
              </a:ext>
            </a:extLst>
          </p:cNvPr>
          <p:cNvSpPr txBox="1"/>
          <p:nvPr/>
        </p:nvSpPr>
        <p:spPr>
          <a:xfrm>
            <a:off x="9506209" y="707814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EF09F-7EA7-1073-A596-E2F4471B0A69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22F6D-8E2D-79A7-E361-4332425EE31E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DF10B7-30E6-EC13-2E59-9BC965FE2F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AC1D2D64-1645-46EE-5479-09D8CCFA14CE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28FFD4D1-DD54-39A6-416A-00873FE8CFF3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37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6AAF-496A-8015-C47E-68B2271A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7FCD04B-5E58-9B34-2615-E3CB9FBCE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6808104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A802A54-FCEA-A7FF-C8C9-7289BED7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(7/12–16)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1522A6-1399-1FC3-570F-51F6785B6F40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41E888-C19A-0B07-4772-62E23CC067D2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0D8ADB-5B56-0A5B-05AC-ED664C155DCB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0FA0C-9A71-D390-C384-F907656A5783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9DF9D950-5D58-DA24-626E-51BDD36CADE1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F0A5C973-6EA7-2096-1D2E-CD517C59DC59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A90034-864A-FC71-044B-1E3D9668EB22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3867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DDDA8-D629-89C7-C408-7D83B8BC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2A50A38-CF00-AA98-FCB8-677E6BCEC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5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8C4AF33-85C1-2504-3500-49E18F86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(7/12–16)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D34363-0D1F-AA80-4770-93888835091B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6E0D09-1348-51FA-74DC-EFFB465205CC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9C88B3-C35F-955E-A424-7B83DD968334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93BBA896-C3DF-7458-93ED-03C7A3459D3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C00CD9B4-D29C-50B2-9C11-16114ADAE9A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CC6582-02B5-E2FF-6956-B2926BD905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6603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5743-635E-8223-50F6-AACF9923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2C89AD-4DEE-70C7-A8DA-73C89FDC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(7/12–16)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66109C-606E-F5D0-6590-2FDD488F49B7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0E8E96-2FFA-6AC9-ECF4-3E800D9D2A19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D01A5C-B1C1-645D-259E-5FEBCAC17A8D}"/>
              </a:ext>
            </a:extLst>
          </p:cNvPr>
          <p:cNvSpPr txBox="1"/>
          <p:nvPr/>
        </p:nvSpPr>
        <p:spPr>
          <a:xfrm>
            <a:off x="6176034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384764-EEA8-1D2E-36F5-6E697EA98E85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B215BD05-56B5-546A-3E9D-5B6CC61E450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86CDC950-0EEA-BFA6-8BD6-33A6CF44E4D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6261EC3-339F-CD7F-8396-8BDFF3F68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01" y="932329"/>
            <a:ext cx="5747798" cy="592567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4CD074-FBA3-CE15-171F-43B6CCDDE3A3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2119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3BA54-CE7B-9DC6-0B01-F5A106C5B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A723C7-5D3F-DA5A-9DB3-2C3A8152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(7/12–16)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17FBC7-F731-6145-95BE-0006DB9D7C25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8C5B40-4F6C-4E5B-6BC0-5F053DACE4CA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F68897-2053-2A35-1302-BBD7C410C9B5}"/>
              </a:ext>
            </a:extLst>
          </p:cNvPr>
          <p:cNvSpPr txBox="1"/>
          <p:nvPr/>
        </p:nvSpPr>
        <p:spPr>
          <a:xfrm>
            <a:off x="6288743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BDD8B8-17B2-68CE-8497-7A6C04D93266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E5B17FDC-E44F-ED6C-AE92-0F913211B4C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6" name="スライド番号プレースホルダー 2">
            <a:extLst>
              <a:ext uri="{FF2B5EF4-FFF2-40B4-BE49-F238E27FC236}">
                <a16:creationId xmlns:a16="http://schemas.microsoft.com/office/drawing/2014/main" id="{82442A13-ACBA-FCAA-B724-6621DFFB0DFC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7FE9C8-1BC2-D00F-8B2B-0314B8E35104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FC0F0B9-3B2D-BD76-E93D-9CCFB1B79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18" y="932329"/>
            <a:ext cx="5752881" cy="592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65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BE99-03E8-5F6A-E0B3-70525CC68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975C92-764C-3510-C3F2-7CF457DA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(7/12–16)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CB81D13-78C4-7BD6-38FD-CE92B930C3F3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7C560E-A4E7-597C-07C4-6E2ABE3556DB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C9B42C-1087-FAAB-9A5E-401E4E11F640}"/>
              </a:ext>
            </a:extLst>
          </p:cNvPr>
          <p:cNvSpPr txBox="1"/>
          <p:nvPr/>
        </p:nvSpPr>
        <p:spPr>
          <a:xfrm>
            <a:off x="6355726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B1CE90C-DC7E-4127-7CC0-4C07B50E0362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96A3AB2B-3E07-4536-5912-B8CFEDF7C605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6" name="スライド番号プレースホルダー 2">
            <a:extLst>
              <a:ext uri="{FF2B5EF4-FFF2-40B4-BE49-F238E27FC236}">
                <a16:creationId xmlns:a16="http://schemas.microsoft.com/office/drawing/2014/main" id="{35A5A068-E4CE-73C9-5B55-39FE461928B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648B0C1-5F7B-CFE4-5968-D1A74E386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74" y="932329"/>
            <a:ext cx="5768126" cy="592567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4F5E05-618C-53C6-C6EF-3CE184BE55DA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7572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6C93-282D-659E-3537-C79DB488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1854954A-35A8-0F9D-9B6D-782D155F1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10589010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F9C2E53-198B-C3DA-59BB-D9BBD362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0-1 km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部分可降水量の変化量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(7/12–16)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E0CC9-0FC4-2415-89B5-1FCD9A2EB35E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01B806-748E-5208-E2C9-CC678F14780C}"/>
              </a:ext>
            </a:extLst>
          </p:cNvPr>
          <p:cNvSpPr txBox="1"/>
          <p:nvPr/>
        </p:nvSpPr>
        <p:spPr>
          <a:xfrm>
            <a:off x="1418082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F5C78A-171F-F1F0-E69D-5693C9D1339D}"/>
              </a:ext>
            </a:extLst>
          </p:cNvPr>
          <p:cNvSpPr txBox="1"/>
          <p:nvPr/>
        </p:nvSpPr>
        <p:spPr>
          <a:xfrm>
            <a:off x="10504873" y="-1234672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7726B2-2134-587B-A6BE-D6A389915218}"/>
              </a:ext>
            </a:extLst>
          </p:cNvPr>
          <p:cNvSpPr txBox="1"/>
          <p:nvPr/>
        </p:nvSpPr>
        <p:spPr>
          <a:xfrm>
            <a:off x="8193900" y="4995899"/>
            <a:ext cx="3998100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変化量のヒートマップ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09C1A46F-2838-735E-1ABA-27347044E4A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C78AC365-ED3B-4E43-E452-654EAD1D1D2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39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3" y="2538248"/>
            <a:ext cx="6080157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今回行うこと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今後追加していく可能性大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の時系列とメソ解析の時系列の比較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の時系列とラジオゾンデ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の時系列について水蒸気不均一性を解析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・日本周辺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(15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ヶ所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のラジオゾンデデータとそれぞれのラジオゾンデ観測地点に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最も近い格子点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(+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のメソ解析データをダウンロードし、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高度別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(PWV,0-1km p-PWV, 1- km p-PWV)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に時系列を描き整合性の確認も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兼ねて水蒸気変動を見る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相関の確認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・メソ解析のデータを用いて水蒸気の移動や流入の様子を全国的に解析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1D366681-984D-E28A-B7BD-06F02D198E7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F266E2C1-CCB8-FD2D-F1F6-FA281AA95FD8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8D516F7-3A58-7459-57B7-218D30D4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897" y="1302660"/>
            <a:ext cx="8565794" cy="513947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D783242-48C6-1F1C-B837-5FBA0968A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15" y="1302660"/>
            <a:ext cx="5139476" cy="513947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(7/16)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5150209" y="6149748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340848E1-2D09-8D33-C479-013E59E0429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873A5E0F-2506-19BF-9F88-B61A0819214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99E223-C081-F89B-3E0B-4B7A1D8C89FB}"/>
              </a:ext>
            </a:extLst>
          </p:cNvPr>
          <p:cNvSpPr txBox="1"/>
          <p:nvPr/>
        </p:nvSpPr>
        <p:spPr>
          <a:xfrm>
            <a:off x="149215" y="5641916"/>
            <a:ext cx="428187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時間からの変化量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9FEBA95-9AE6-AC5F-BF5D-768C3A7F3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306422"/>
            <a:ext cx="7075255" cy="424515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(7/16)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0F883AF-F67B-3C11-D65F-E3BBE7215E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48835D3D-1B4A-EC14-6170-AC7E950113E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C8A937A-8738-B7BE-8AB9-F72DBDEA9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306422"/>
            <a:ext cx="6712087" cy="447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E4F3-5769-A92A-5BAF-90A76EAD8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58748-C905-141B-D09B-00729AEB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千葉市の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月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16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日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木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)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の天気</a:t>
            </a:r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67578F-FE4A-2203-DEEC-4D91DB346076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19B0EB-CB7C-1DCA-EC03-A908F1C533EB}"/>
              </a:ext>
            </a:extLst>
          </p:cNvPr>
          <p:cNvSpPr txBox="1"/>
          <p:nvPr/>
        </p:nvSpPr>
        <p:spPr>
          <a:xfrm>
            <a:off x="6095999" y="1124387"/>
            <a:ext cx="5120640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大塚は朝から夜までアルバイトで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室内にいたので気が付かなかったが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非常に暑かったみたい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夏到来！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FA3217F5-9B7F-3F6D-7C7F-57A048001A4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64ACF7FD-953D-EC24-75D8-3C0BA4247178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FBF13D-402B-8ADF-A9D8-A9BB07A947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08" r="40336" b="7077"/>
          <a:stretch>
            <a:fillRect/>
          </a:stretch>
        </p:blipFill>
        <p:spPr>
          <a:xfrm>
            <a:off x="822132" y="966383"/>
            <a:ext cx="4382328" cy="592567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9BD3B3-1706-ED5D-2EB3-11D96190A180}"/>
              </a:ext>
            </a:extLst>
          </p:cNvPr>
          <p:cNvSpPr txBox="1"/>
          <p:nvPr/>
        </p:nvSpPr>
        <p:spPr>
          <a:xfrm>
            <a:off x="6095998" y="5291910"/>
            <a:ext cx="5120640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にわか雨の予報もあったが、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雨は降らずに済んだ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大気の状態が不安定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E6B67B-9E26-D702-AB84-8AF2CAD4E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0750" y="2762541"/>
            <a:ext cx="3111137" cy="233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2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D9E1-5109-84C5-4515-CA6FF4B1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E49F01B-DC8A-E372-76C3-64D737967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921796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480D206-B80E-032C-090C-C5E64D26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7/16)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76FFBB-ECD8-E529-AF2D-E304E872DEA3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B5AE23-E216-F990-1A25-4977E812595E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FD40D-8A6C-FABA-26F5-15A5DB294B53}"/>
              </a:ext>
            </a:extLst>
          </p:cNvPr>
          <p:cNvSpPr txBox="1"/>
          <p:nvPr/>
        </p:nvSpPr>
        <p:spPr>
          <a:xfrm>
            <a:off x="7703443" y="3467063"/>
            <a:ext cx="4196593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午後にかけて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一部外れ値のようなものも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823BA0D8-A051-8D50-D72C-94FD32517FB0}"/>
              </a:ext>
            </a:extLst>
          </p:cNvPr>
          <p:cNvSpPr/>
          <p:nvPr/>
        </p:nvSpPr>
        <p:spPr>
          <a:xfrm>
            <a:off x="5201712" y="1263761"/>
            <a:ext cx="450942" cy="444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B2CF75FD-F5B9-3312-E17C-389F784D36E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3B5B9605-8B17-0D09-0A8A-366C11FACEE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55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7/12–16)</a:t>
            </a:r>
            <a:endParaRPr kumimoji="1" lang="ja-JP" altLang="en-US" sz="4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479232" y="4180994"/>
            <a:ext cx="35561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部分可降水量は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15</a:t>
            </a:r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日から</a:t>
            </a:r>
            <a:r>
              <a:rPr lang="en-US" altLang="ja-JP" sz="2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16</a:t>
            </a:r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日にかけて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かなり高い状態に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82153-9300-A8D3-EB05-690175E1A8B3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D58F60E-2EBF-C248-807A-04EDC25D7F65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646B84C6-677D-C4D9-93B4-21D5E22AB95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6B4017D-6DE7-9CAF-4A16-9DEDA9467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322570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C86F298-B303-AD24-ECDD-0E7021690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9258859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7/16)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14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時にかなり差が大きくなっている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水蒸気不均一性が大きくなっている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FF3C4415-91CB-9CCC-7CBB-3E946F19506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BCDFF2CD-3854-4E8C-185F-AF6273640332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57D7C0-4606-A22D-0B26-B422EFF162F3}"/>
              </a:ext>
            </a:extLst>
          </p:cNvPr>
          <p:cNvSpPr txBox="1"/>
          <p:nvPr/>
        </p:nvSpPr>
        <p:spPr>
          <a:xfrm>
            <a:off x="9029163" y="1381833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※1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方向以上出せない場合は折れ線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グラフは表示されない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8527A-E457-2A86-921D-3B6E5889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4E5D281-335D-9A09-87A6-D22421152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29" y="932328"/>
            <a:ext cx="10592139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64EF206-979B-F981-E64B-094BC0D9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7/12–16)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22DD7C-8513-91F3-5C3B-9AC1BF2FAE13}"/>
              </a:ext>
            </a:extLst>
          </p:cNvPr>
          <p:cNvSpPr txBox="1"/>
          <p:nvPr/>
        </p:nvSpPr>
        <p:spPr>
          <a:xfrm>
            <a:off x="13072701" y="2274838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018461-E43E-64B0-D34C-E62CC8063F61}"/>
              </a:ext>
            </a:extLst>
          </p:cNvPr>
          <p:cNvSpPr txBox="1"/>
          <p:nvPr/>
        </p:nvSpPr>
        <p:spPr>
          <a:xfrm>
            <a:off x="4257687" y="3202666"/>
            <a:ext cx="3676622" cy="46166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期間内で最大の差を確認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59F3756E-6471-EF1A-6D12-6E02E34867F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A6414D05-3020-7E16-F5B8-2CD44754CA09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956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CE189EF-3758-DC96-BB8B-74A6B025B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7/16)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8853880" y="4996818"/>
            <a:ext cx="2049878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おおむね一致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AE5F45-BDD6-0220-D998-124C6D1DAF74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7640BB40-91EB-06F1-D077-63C9BE4BD93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24A55D50-298A-842A-6F1B-4764ACF07FF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5800953-D4C1-A8ED-D584-652E556E6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7/16)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596624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7879740" y="4881200"/>
            <a:ext cx="3750090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期間内の中ではかなり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一致している日であった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9D3755AE-DAC0-4A86-A7B1-48C72A9655A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31D59FE6-B4BF-88E5-963C-DBCBB2B70D2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162798</TotalTime>
  <Words>1252</Words>
  <Application>Microsoft Macintosh PowerPoint</Application>
  <PresentationFormat>ワイド画面</PresentationFormat>
  <Paragraphs>226</Paragraphs>
  <Slides>21</Slides>
  <Notes>21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30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千葉市の7月16日(木)の天気</vt:lpstr>
      <vt:lpstr>　MAX-DOASの時系列(千葉　7/16)</vt:lpstr>
      <vt:lpstr>　MAX-DOASの時系列(千葉 7/12–16)</vt:lpstr>
      <vt:lpstr>　MAX-DOASの水平方向の値の変動(千葉　7/16)</vt:lpstr>
      <vt:lpstr>　MAX-DOASの水平方向の値の変動(千葉　7/12–16)</vt:lpstr>
      <vt:lpstr>　MAX-DOASの時系列とメソ解析時系列(千葉　7/16)</vt:lpstr>
      <vt:lpstr>　MAX-DOASとメソ解析とラジオゾンデの時系列(筑波　7/16)</vt:lpstr>
      <vt:lpstr>　MAX-DOASとメソ解析の相関関係(千葉　7/12–16)</vt:lpstr>
      <vt:lpstr>　MAX-DOASとメソ解析の相関関係(千葉　7/12–16)</vt:lpstr>
      <vt:lpstr>　メソ解析とラジオゾンデの可降水量の高度別時系列(筑波 7/12–16)</vt:lpstr>
      <vt:lpstr>　全国のメソ解析とラジオゾンデの可降水量の時系列(7/12–16)</vt:lpstr>
      <vt:lpstr>　全国のメソ解析とラジオゾンデの0–1 km部分可降水量の時系列(7/12–16)</vt:lpstr>
      <vt:lpstr>　全国のメソ解析とラジオゾンデの1– km部分可降水量の時系列(7/12–16)</vt:lpstr>
      <vt:lpstr>　全国のメソ解析とラジオゾンデの可降水量の相関関係(7/12–16)</vt:lpstr>
      <vt:lpstr>　全国のメソ解析とラジオゾンデの0–1 km部分可降水量の相関関係(7/12–16)</vt:lpstr>
      <vt:lpstr>　全国のメソ解析とラジオゾンデの1– km部分可降水量の相関関係(7/12–16)</vt:lpstr>
      <vt:lpstr>　全国のメソ解析0-1 km部分可降水量の変化量(7/12–16)</vt:lpstr>
      <vt:lpstr>　メソ解析下層水蒸気の変化と水蒸気場の様子(7/16)</vt:lpstr>
      <vt:lpstr>　千葉MAX-DOASの観測とメソ解析水蒸気場の様子(7/16)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461</cp:revision>
  <cp:lastPrinted>2024-08-13T03:58:27Z</cp:lastPrinted>
  <dcterms:created xsi:type="dcterms:W3CDTF">2024-02-12T06:17:38Z</dcterms:created>
  <dcterms:modified xsi:type="dcterms:W3CDTF">2026-07-17T05:30:41Z</dcterms:modified>
</cp:coreProperties>
</file>